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7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2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3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3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8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2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01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9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2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4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E91CA-1FDC-6446-824F-E17AA51F16CF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B704C-D264-894D-BE78-8165074DD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33" y="473075"/>
            <a:ext cx="4281183" cy="26890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751" y="4000500"/>
            <a:ext cx="3490123" cy="195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71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O'Neill</dc:creator>
  <cp:lastModifiedBy>Clare O'Neill</cp:lastModifiedBy>
  <cp:revision>1</cp:revision>
  <dcterms:created xsi:type="dcterms:W3CDTF">2015-08-17T02:40:20Z</dcterms:created>
  <dcterms:modified xsi:type="dcterms:W3CDTF">2015-08-17T02:42:16Z</dcterms:modified>
</cp:coreProperties>
</file>